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15376-4232-4BD2-8E9E-03D34BCA657D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C9B56-0BE8-452E-A1E6-BDAF9E3AF1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784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8E4E-17D2-426D-A5EB-C285CC7160A2}" type="slidenum">
              <a:rPr lang="es-AR" smtClean="0">
                <a:solidFill>
                  <a:prstClr val="black"/>
                </a:solidFill>
              </a:rPr>
              <a:pPr/>
              <a:t>1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6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514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833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365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5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2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4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5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3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3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6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1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5750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146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844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005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001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97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263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67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7E0B-2D20-4AFC-B0E0-5D795E4BD8D1}" type="datetimeFigureOut">
              <a:rPr lang="es-AR" smtClean="0"/>
              <a:t>02/07/2020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9536-E9FA-49F0-9368-9525BE43A5D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57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1371-DFA3-4F7D-93F0-60D660307D7F}" type="datetimeFigureOut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02/07/2020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6299-9471-46C1-9322-1556261B044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484371"/>
            <a:ext cx="9215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cap="all" dirty="0">
                <a:solidFill>
                  <a:prstClr val="white"/>
                </a:solidFill>
              </a:rPr>
              <a:t>Implicancias </a:t>
            </a:r>
            <a:r>
              <a:rPr lang="es-AR" sz="2800" b="1" cap="all" dirty="0" err="1">
                <a:solidFill>
                  <a:prstClr val="white"/>
                </a:solidFill>
              </a:rPr>
              <a:t>paleobiogeográficas</a:t>
            </a:r>
            <a:r>
              <a:rPr lang="es-AR" sz="2800" b="1" cap="all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s-AR" sz="2800" b="1" cap="all" dirty="0">
                <a:solidFill>
                  <a:prstClr val="white"/>
                </a:solidFill>
              </a:rPr>
              <a:t>y </a:t>
            </a:r>
            <a:r>
              <a:rPr lang="es-AR" sz="2800" b="1" cap="all" dirty="0" err="1">
                <a:solidFill>
                  <a:prstClr val="white"/>
                </a:solidFill>
              </a:rPr>
              <a:t>paleobiológicas</a:t>
            </a:r>
            <a:r>
              <a:rPr lang="es-AR" sz="2800" b="1" cap="all" dirty="0">
                <a:solidFill>
                  <a:prstClr val="white"/>
                </a:solidFill>
              </a:rPr>
              <a:t>  de los mamíferos </a:t>
            </a:r>
            <a:r>
              <a:rPr lang="es-AR" sz="2800" b="1" cap="all" dirty="0">
                <a:solidFill>
                  <a:prstClr val="white"/>
                </a:solidFill>
              </a:rPr>
              <a:t>terrestres </a:t>
            </a:r>
            <a:endParaRPr lang="es-AR" sz="2800" b="1" cap="all" dirty="0">
              <a:solidFill>
                <a:prstClr val="white"/>
              </a:solidFill>
            </a:endParaRPr>
          </a:p>
          <a:p>
            <a:pPr algn="ctr"/>
            <a:r>
              <a:rPr lang="es-AR" sz="2800" b="1" cap="all" dirty="0">
                <a:solidFill>
                  <a:prstClr val="white"/>
                </a:solidFill>
              </a:rPr>
              <a:t>de la Antártida</a:t>
            </a:r>
            <a:endParaRPr lang="es-AR" sz="2500" cap="all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869339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aseline="30000" dirty="0">
                <a:solidFill>
                  <a:prstClr val="white"/>
                </a:solidFill>
              </a:rPr>
              <a:t> </a:t>
            </a:r>
            <a:endParaRPr lang="es-AR" dirty="0">
              <a:solidFill>
                <a:prstClr val="white"/>
              </a:solidFill>
            </a:endParaRPr>
          </a:p>
          <a:p>
            <a:pPr marL="342900" indent="-342900"/>
            <a:r>
              <a:rPr lang="es-AR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AR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División Paleontología de Vertebrados, Facultad de Ciencias Naturales y Museo, Universidad Nacional de La Plata, 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Argentina. CONICET.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71604" y="2500308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Javier N. </a:t>
            </a:r>
            <a:r>
              <a:rPr lang="es-AR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Gelfo</a:t>
            </a:r>
            <a:endParaRPr lang="es-AR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37118" y="4643603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jgelfo@gmail.com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6512" y="5445224"/>
            <a:ext cx="9252014" cy="1412776"/>
            <a:chOff x="-178595" y="5500678"/>
            <a:chExt cx="9572692" cy="1357322"/>
          </a:xfrm>
        </p:grpSpPr>
        <p:sp>
          <p:nvSpPr>
            <p:cNvPr id="17" name="16 Rectángulo"/>
            <p:cNvSpPr/>
            <p:nvPr/>
          </p:nvSpPr>
          <p:spPr>
            <a:xfrm>
              <a:off x="-178595" y="5500678"/>
              <a:ext cx="9572692" cy="135732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prstClr val="white"/>
                </a:solidFill>
              </a:endParaRPr>
            </a:p>
          </p:txBody>
        </p:sp>
        <p:pic>
          <p:nvPicPr>
            <p:cNvPr id="1029" name="Picture 5" descr="C:\Users\Javier N. Gelfo\laborare\Trabajos\Antartica\SCAR\CONICE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7316" y="5850217"/>
              <a:ext cx="1440568" cy="936369"/>
            </a:xfrm>
            <a:prstGeom prst="rect">
              <a:avLst/>
            </a:prstGeom>
            <a:noFill/>
          </p:spPr>
        </p:pic>
        <p:pic>
          <p:nvPicPr>
            <p:cNvPr id="1026" name="Picture 2" descr="C:\Users\Javier N. Gelfo\laborare\Antartico\Escudo Heid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708583"/>
              <a:ext cx="1071570" cy="1078003"/>
            </a:xfrm>
            <a:prstGeom prst="rect">
              <a:avLst/>
            </a:prstGeom>
            <a:noFill/>
          </p:spPr>
        </p:pic>
        <p:pic>
          <p:nvPicPr>
            <p:cNvPr id="32771" name="Picture 3" descr="C:\Users\Javier N. Gelfo\laborare\PERSONAL JNG\firmas\MLP UNLP 2016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7118" y="5849403"/>
              <a:ext cx="3934816" cy="937183"/>
            </a:xfrm>
            <a:prstGeom prst="rect">
              <a:avLst/>
            </a:prstGeom>
            <a:noFill/>
          </p:spPr>
        </p:pic>
        <p:pic>
          <p:nvPicPr>
            <p:cNvPr id="16" name="Picture 4" descr="C:\Users\Javier N. Gelfo\laborare\Trabajos\Antartica\SCAR\IAA 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5074" y="5667392"/>
              <a:ext cx="1144631" cy="111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050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1_Tema de Office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N. Gelfo</dc:creator>
  <cp:lastModifiedBy> </cp:lastModifiedBy>
  <cp:revision>1</cp:revision>
  <dcterms:created xsi:type="dcterms:W3CDTF">2020-07-02T18:21:36Z</dcterms:created>
  <dcterms:modified xsi:type="dcterms:W3CDTF">2020-07-02T18:21:54Z</dcterms:modified>
</cp:coreProperties>
</file>